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2" r:id="rId5"/>
    <p:sldId id="276" r:id="rId6"/>
    <p:sldId id="275" r:id="rId7"/>
    <p:sldId id="277" r:id="rId8"/>
    <p:sldId id="279" r:id="rId9"/>
    <p:sldId id="307" r:id="rId10"/>
    <p:sldId id="317" r:id="rId11"/>
    <p:sldId id="308" r:id="rId12"/>
    <p:sldId id="318" r:id="rId13"/>
    <p:sldId id="309" r:id="rId14"/>
    <p:sldId id="310" r:id="rId15"/>
    <p:sldId id="312" r:id="rId16"/>
    <p:sldId id="311" r:id="rId17"/>
    <p:sldId id="319" r:id="rId18"/>
    <p:sldId id="297" r:id="rId19"/>
    <p:sldId id="314" r:id="rId20"/>
    <p:sldId id="315" r:id="rId21"/>
    <p:sldId id="316" r:id="rId22"/>
    <p:sldId id="320" r:id="rId23"/>
    <p:sldId id="288" r:id="rId24"/>
    <p:sldId id="28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6" d="100"/>
          <a:sy n="66" d="100"/>
        </p:scale>
        <p:origin x="668" y="3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7315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187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272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3292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544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780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8624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738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1975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58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4157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3774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86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8729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866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31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Biometric Student Attendance App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104360" cy="760288"/>
          </a:xfrm>
        </p:spPr>
        <p:txBody>
          <a:bodyPr/>
          <a:lstStyle/>
          <a:p>
            <a:r>
              <a:rPr lang="en-US" dirty="0"/>
              <a:t>UI Design and Implementation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923011"/>
          </a:xfrm>
        </p:spPr>
        <p:txBody>
          <a:bodyPr/>
          <a:lstStyle/>
          <a:p>
            <a:r>
              <a:rPr lang="en-US" sz="3200" dirty="0"/>
              <a:t>Instructor’s dashboard Page</a:t>
            </a:r>
            <a:br>
              <a:rPr lang="en-US" sz="3200" dirty="0"/>
            </a:br>
            <a:r>
              <a:rPr lang="en-US" sz="3200" dirty="0"/>
              <a:t>	Courses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143802" y="1569303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Courses Screen is to show</a:t>
            </a:r>
          </a:p>
          <a:p>
            <a:r>
              <a:rPr lang="en-US" sz="2000" b="0" dirty="0"/>
              <a:t>the instructor courses.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55BFF-6E33-4B0C-A308-3C4E5F03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57" y="1612315"/>
            <a:ext cx="2423715" cy="42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75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884203"/>
          </a:xfrm>
        </p:spPr>
        <p:txBody>
          <a:bodyPr/>
          <a:lstStyle/>
          <a:p>
            <a:r>
              <a:rPr lang="en-US" sz="3200" dirty="0"/>
              <a:t>Instructor’s dashboard Page</a:t>
            </a:r>
            <a:br>
              <a:rPr lang="en-US" sz="3200" dirty="0"/>
            </a:br>
            <a:r>
              <a:rPr lang="en-US" sz="3200" dirty="0"/>
              <a:t>	Sessions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68918"/>
            <a:ext cx="9692640" cy="4645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Sessions is for instructors to</a:t>
            </a:r>
          </a:p>
          <a:p>
            <a:r>
              <a:rPr lang="en-US" sz="2000" b="0" dirty="0"/>
              <a:t>View and generate reports of</a:t>
            </a:r>
          </a:p>
          <a:p>
            <a:r>
              <a:rPr lang="en-US" sz="2000" b="0" dirty="0"/>
              <a:t>Past sessions.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74E84-C280-4204-98B7-1E664813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01" y="1688047"/>
            <a:ext cx="2714138" cy="44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929223"/>
          </a:xfrm>
        </p:spPr>
        <p:txBody>
          <a:bodyPr/>
          <a:lstStyle/>
          <a:p>
            <a:r>
              <a:rPr lang="en-US" sz="3200" dirty="0"/>
              <a:t>Instructor’s dashboard Page</a:t>
            </a:r>
            <a:br>
              <a:rPr lang="en-US" sz="3200" dirty="0"/>
            </a:br>
            <a:r>
              <a:rPr lang="en-US" sz="3200" dirty="0"/>
              <a:t>	Exceptions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822588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Exceptions is for instructors</a:t>
            </a:r>
          </a:p>
          <a:p>
            <a:r>
              <a:rPr lang="en-US" sz="2000" b="0" dirty="0"/>
              <a:t>to able to handle attendance</a:t>
            </a:r>
          </a:p>
          <a:p>
            <a:r>
              <a:rPr lang="en-US" sz="2000" b="0" dirty="0"/>
              <a:t>for special circumstances.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C5348-C106-462A-8A94-12CC8E56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224" y="1957937"/>
            <a:ext cx="2588611" cy="41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9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855327"/>
          </a:xfrm>
        </p:spPr>
        <p:txBody>
          <a:bodyPr/>
          <a:lstStyle/>
          <a:p>
            <a:r>
              <a:rPr lang="en-US" sz="3200" dirty="0"/>
              <a:t>Instructor’s dashboard Page</a:t>
            </a:r>
            <a:br>
              <a:rPr lang="en-US" sz="3200" dirty="0"/>
            </a:br>
            <a:r>
              <a:rPr lang="en-US" sz="3200" dirty="0"/>
              <a:t>	New Session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81890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New session is for instructors</a:t>
            </a:r>
          </a:p>
          <a:p>
            <a:r>
              <a:rPr lang="en-US" sz="2000" b="0" dirty="0"/>
              <a:t>To create a new attendance</a:t>
            </a:r>
          </a:p>
          <a:p>
            <a:r>
              <a:rPr lang="en-US" sz="2000" b="0" dirty="0"/>
              <a:t>Session for students to mark</a:t>
            </a:r>
          </a:p>
          <a:p>
            <a:r>
              <a:rPr lang="en-US" sz="2000" b="0" dirty="0"/>
              <a:t>their attendance.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3462B-6221-4999-B1AD-5C31660A2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18" y="1694551"/>
            <a:ext cx="2453758" cy="46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2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14" y="386332"/>
            <a:ext cx="2541068" cy="3146140"/>
          </a:xfrm>
        </p:spPr>
        <p:txBody>
          <a:bodyPr/>
          <a:lstStyle/>
          <a:p>
            <a:r>
              <a:rPr lang="en-US" sz="3200" dirty="0"/>
              <a:t>Instructors.</a:t>
            </a:r>
            <a:br>
              <a:rPr lang="en-US" sz="3200" dirty="0"/>
            </a:br>
            <a:r>
              <a:rPr lang="en-US" sz="2800" dirty="0">
                <a:solidFill>
                  <a:srgbClr val="00B050"/>
                </a:solidFill>
              </a:rPr>
              <a:t>Instructor’s User journey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81890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ins_jrney">
            <a:hlinkClick r:id="" action="ppaction://media"/>
            <a:extLst>
              <a:ext uri="{FF2B5EF4-FFF2-40B4-BE49-F238E27FC236}">
                <a16:creationId xmlns:a16="http://schemas.microsoft.com/office/drawing/2014/main" id="{F3025DB6-48E9-4840-8C3B-4F9FEEBB6C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9050" y="866274"/>
            <a:ext cx="2995796" cy="45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03287" y="2911781"/>
            <a:ext cx="2002508" cy="774695"/>
          </a:xfrm>
        </p:spPr>
        <p:txBody>
          <a:bodyPr/>
          <a:lstStyle/>
          <a:p>
            <a:r>
              <a:rPr lang="en-US" dirty="0"/>
              <a:t>UI DESIGN AND IMPLEMENTATION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33833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855327"/>
          </a:xfrm>
        </p:spPr>
        <p:txBody>
          <a:bodyPr/>
          <a:lstStyle/>
          <a:p>
            <a:r>
              <a:rPr lang="en-US" sz="3200" dirty="0"/>
              <a:t>Students </a:t>
            </a:r>
            <a:br>
              <a:rPr lang="en-US" sz="3200" dirty="0"/>
            </a:br>
            <a:r>
              <a:rPr lang="en-US" sz="3200" dirty="0"/>
              <a:t>	Student’s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81890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The student here actually</a:t>
            </a:r>
          </a:p>
          <a:p>
            <a:r>
              <a:rPr lang="en-US" sz="2000" b="0" dirty="0"/>
              <a:t>selects his/her courses to</a:t>
            </a:r>
          </a:p>
          <a:p>
            <a:r>
              <a:rPr lang="en-US" sz="2000" b="0" dirty="0"/>
              <a:t>offer for that semester.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8AABE-5058-4593-973A-5F7A54C6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52" y="1915960"/>
            <a:ext cx="2271476" cy="40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3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855327"/>
          </a:xfrm>
        </p:spPr>
        <p:txBody>
          <a:bodyPr/>
          <a:lstStyle/>
          <a:p>
            <a:r>
              <a:rPr lang="en-US" sz="3200" dirty="0"/>
              <a:t>Students</a:t>
            </a:r>
            <a:br>
              <a:rPr lang="en-US" sz="3200" dirty="0"/>
            </a:br>
            <a:r>
              <a:rPr lang="en-US" sz="3200" dirty="0"/>
              <a:t>	Student’s Dashboard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81891"/>
            <a:ext cx="9692640" cy="474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Student’s dashboard is for</a:t>
            </a:r>
          </a:p>
          <a:p>
            <a:r>
              <a:rPr lang="en-US" sz="2000" b="0" dirty="0"/>
              <a:t>the student to mostly view his/her</a:t>
            </a:r>
          </a:p>
          <a:p>
            <a:r>
              <a:rPr lang="en-US" sz="2000" b="0" dirty="0"/>
              <a:t>history or ongoing session.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9F753-F479-4E92-8876-B992B6E5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51" y="1867301"/>
            <a:ext cx="1905098" cy="421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855327"/>
          </a:xfrm>
        </p:spPr>
        <p:txBody>
          <a:bodyPr/>
          <a:lstStyle/>
          <a:p>
            <a:r>
              <a:rPr lang="en-US" sz="3200" dirty="0"/>
              <a:t>Students </a:t>
            </a:r>
            <a:br>
              <a:rPr lang="en-US" sz="3200" dirty="0"/>
            </a:br>
            <a:r>
              <a:rPr lang="en-US" sz="3200" dirty="0"/>
              <a:t>	Student’s Ongoing session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81890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After the student’s dashboard,</a:t>
            </a:r>
          </a:p>
          <a:p>
            <a:r>
              <a:rPr lang="en-US" sz="2000" b="0" dirty="0"/>
              <a:t>He/she takes the ongoing</a:t>
            </a:r>
          </a:p>
          <a:p>
            <a:r>
              <a:rPr lang="en-US" sz="2000" b="0" dirty="0"/>
              <a:t>Session and takes the attendance</a:t>
            </a:r>
          </a:p>
          <a:p>
            <a:r>
              <a:rPr lang="en-US" sz="2000" b="0" dirty="0"/>
              <a:t>Through his/her fingerprints.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CAA77-17F1-4682-B677-B6D4F9FE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90" y="1848584"/>
            <a:ext cx="1911448" cy="3930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831D17-2335-46A2-BC6C-A3DF77C8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87" y="1848584"/>
            <a:ext cx="1930499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414" y="386332"/>
            <a:ext cx="2541068" cy="3146140"/>
          </a:xfrm>
        </p:spPr>
        <p:txBody>
          <a:bodyPr/>
          <a:lstStyle/>
          <a:p>
            <a:r>
              <a:rPr lang="en-US" sz="3200" dirty="0"/>
              <a:t>Students.</a:t>
            </a:r>
            <a:br>
              <a:rPr lang="en-US" sz="3200" dirty="0"/>
            </a:br>
            <a:r>
              <a:rPr lang="en-US" sz="2800" dirty="0">
                <a:solidFill>
                  <a:srgbClr val="00B050"/>
                </a:solidFill>
              </a:rPr>
              <a:t>Student’s User journey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581890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std_journey">
            <a:hlinkClick r:id="" action="ppaction://media"/>
            <a:extLst>
              <a:ext uri="{FF2B5EF4-FFF2-40B4-BE49-F238E27FC236}">
                <a16:creationId xmlns:a16="http://schemas.microsoft.com/office/drawing/2014/main" id="{41423F19-04BD-4244-BB26-CFDD58874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2328" y="495299"/>
            <a:ext cx="3407343" cy="47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2355654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M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user interface (UI) design and implementation process for a mobile attendance system. This system aims to streamline the attendance management process through the integration of biometric authentication, real-time tracking, and comprehensive reporting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The development of the Mobile Attendance System aims to revolutionize the way attendance is tracked and managed in educational and professional environments. By integrating cutting-edge technologies such as biometric authentication, real-time attendance tracking, and comprehensive reporting, this system offers a robust solution to modern attendance challenges.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838" y="2493385"/>
            <a:ext cx="3354057" cy="9356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General Users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Students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Users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35910" y="2873280"/>
            <a:ext cx="2137262" cy="851697"/>
          </a:xfrm>
        </p:spPr>
        <p:txBody>
          <a:bodyPr/>
          <a:lstStyle/>
          <a:p>
            <a:r>
              <a:rPr lang="en-US" dirty="0"/>
              <a:t>UI Design and implementation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18" y="315214"/>
            <a:ext cx="6797659" cy="769335"/>
          </a:xfrm>
        </p:spPr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312449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This is for users to actually</a:t>
            </a:r>
          </a:p>
          <a:p>
            <a:r>
              <a:rPr lang="en-US" sz="2000" b="0" dirty="0"/>
              <a:t>be registered in the application.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894A-08AC-4868-8677-BB2D99EA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40" y="1309343"/>
            <a:ext cx="2607262" cy="43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818" y="315214"/>
            <a:ext cx="6797659" cy="769335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312449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This is for users to sign-in to</a:t>
            </a:r>
          </a:p>
          <a:p>
            <a:r>
              <a:rPr lang="en-US" sz="2000" b="0" dirty="0"/>
              <a:t>have access to their account </a:t>
            </a:r>
          </a:p>
          <a:p>
            <a:r>
              <a:rPr lang="en-US" sz="2000" b="0" dirty="0"/>
              <a:t>in the application.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96232-AF62-4C86-8007-D6BE56BA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73" y="1415946"/>
            <a:ext cx="2492159" cy="44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8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SYSTEM MODELLING &amp; design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20365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822216" cy="923011"/>
          </a:xfrm>
        </p:spPr>
        <p:txBody>
          <a:bodyPr/>
          <a:lstStyle/>
          <a:p>
            <a:r>
              <a:rPr lang="en-US" sz="3200" dirty="0"/>
              <a:t>Instructor’s dashboard Page</a:t>
            </a:r>
            <a:br>
              <a:rPr lang="en-US" sz="3200" dirty="0"/>
            </a:br>
            <a:r>
              <a:rPr lang="en-US" sz="3200" dirty="0"/>
              <a:t>	Setup instructor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617044"/>
            <a:ext cx="9692640" cy="4597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dirty="0"/>
          </a:p>
          <a:p>
            <a:r>
              <a:rPr lang="en-US" sz="2000" b="0" dirty="0"/>
              <a:t>This page is for lectures to be</a:t>
            </a:r>
          </a:p>
          <a:p>
            <a:r>
              <a:rPr lang="en-US" sz="2000" b="0" dirty="0"/>
              <a:t>map to the courses they teach.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BC7B2-8392-47F0-AB77-A1FE8757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77" y="1703672"/>
            <a:ext cx="2127197" cy="43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786" y="386332"/>
            <a:ext cx="6797659" cy="769335"/>
          </a:xfrm>
        </p:spPr>
        <p:txBody>
          <a:bodyPr/>
          <a:lstStyle/>
          <a:p>
            <a:r>
              <a:rPr lang="en-US" dirty="0"/>
              <a:t>Instructor’s dashboard Page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Biometric student attendance app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869CE851-9B6A-4618-B063-73CF065632F8}"/>
              </a:ext>
            </a:extLst>
          </p:cNvPr>
          <p:cNvSpPr txBox="1">
            <a:spLocks/>
          </p:cNvSpPr>
          <p:nvPr/>
        </p:nvSpPr>
        <p:spPr>
          <a:xfrm>
            <a:off x="1249680" y="1312449"/>
            <a:ext cx="9692640" cy="49023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Instructors have their</a:t>
            </a:r>
          </a:p>
          <a:p>
            <a:r>
              <a:rPr lang="en-US" sz="2000" b="0" dirty="0"/>
              <a:t>Dashboard so as to easily</a:t>
            </a:r>
          </a:p>
          <a:p>
            <a:r>
              <a:rPr lang="en-US" sz="2000" b="0" dirty="0"/>
              <a:t>Manage attendance sessions</a:t>
            </a:r>
          </a:p>
          <a:p>
            <a:r>
              <a:rPr lang="en-US" sz="2000" b="0" dirty="0"/>
              <a:t>And reports.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44B24-B20B-4019-9FFD-45B962E2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27" y="1425471"/>
            <a:ext cx="2589010" cy="42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56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AD51DF-C727-4608-B606-5D6C957D4C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457</Words>
  <Application>Microsoft Office PowerPoint</Application>
  <PresentationFormat>Widescreen</PresentationFormat>
  <Paragraphs>118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Abadi</vt:lpstr>
      <vt:lpstr>Arial</vt:lpstr>
      <vt:lpstr>Calibri</vt:lpstr>
      <vt:lpstr>Posterama Text Black</vt:lpstr>
      <vt:lpstr>Posterama Text SemiBold</vt:lpstr>
      <vt:lpstr>Custom</vt:lpstr>
      <vt:lpstr>Biometric Student Attendance App</vt:lpstr>
      <vt:lpstr>Introduction</vt:lpstr>
      <vt:lpstr>Agenda</vt:lpstr>
      <vt:lpstr>General Users</vt:lpstr>
      <vt:lpstr>Registration Page</vt:lpstr>
      <vt:lpstr>Login Page</vt:lpstr>
      <vt:lpstr>Instructors</vt:lpstr>
      <vt:lpstr>Instructor’s dashboard Page  Setup instructor account</vt:lpstr>
      <vt:lpstr>Instructor’s dashboard Page</vt:lpstr>
      <vt:lpstr>Instructor’s dashboard Page  Courses</vt:lpstr>
      <vt:lpstr>Instructor’s dashboard Page  Sessions</vt:lpstr>
      <vt:lpstr>Instructor’s dashboard Page  Exceptions</vt:lpstr>
      <vt:lpstr>Instructor’s dashboard Page  New Session</vt:lpstr>
      <vt:lpstr>Instructors. Instructor’s User journey</vt:lpstr>
      <vt:lpstr>STUDENTS</vt:lpstr>
      <vt:lpstr>Students   Student’s Account</vt:lpstr>
      <vt:lpstr>Students  Student’s Dashboard</vt:lpstr>
      <vt:lpstr>Students   Student’s Ongoing session</vt:lpstr>
      <vt:lpstr>Students. Student’s User journey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2023-09-14T06:03:51Z</dcterms:created>
  <dcterms:modified xsi:type="dcterms:W3CDTF">2024-06-10T16:39:43Z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